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62"/>
  </p:notesMasterIdLst>
  <p:handoutMasterIdLst>
    <p:handoutMasterId r:id="rId163"/>
  </p:handoutMasterIdLst>
  <p:sldIdLst>
    <p:sldId id="359" r:id="rId2"/>
    <p:sldId id="360" r:id="rId3"/>
    <p:sldId id="365" r:id="rId4"/>
    <p:sldId id="613" r:id="rId5"/>
    <p:sldId id="366" r:id="rId6"/>
    <p:sldId id="367" r:id="rId7"/>
    <p:sldId id="373" r:id="rId8"/>
    <p:sldId id="374" r:id="rId9"/>
    <p:sldId id="375" r:id="rId10"/>
    <p:sldId id="602" r:id="rId11"/>
    <p:sldId id="500" r:id="rId12"/>
    <p:sldId id="481" r:id="rId13"/>
    <p:sldId id="554" r:id="rId14"/>
    <p:sldId id="377" r:id="rId15"/>
    <p:sldId id="378" r:id="rId16"/>
    <p:sldId id="568" r:id="rId17"/>
    <p:sldId id="567" r:id="rId18"/>
    <p:sldId id="596" r:id="rId19"/>
    <p:sldId id="597" r:id="rId20"/>
    <p:sldId id="379" r:id="rId21"/>
    <p:sldId id="380" r:id="rId22"/>
    <p:sldId id="383" r:id="rId23"/>
    <p:sldId id="384" r:id="rId24"/>
    <p:sldId id="385" r:id="rId25"/>
    <p:sldId id="536" r:id="rId26"/>
    <p:sldId id="570" r:id="rId27"/>
    <p:sldId id="571" r:id="rId28"/>
    <p:sldId id="616" r:id="rId29"/>
    <p:sldId id="630" r:id="rId30"/>
    <p:sldId id="388" r:id="rId31"/>
    <p:sldId id="589" r:id="rId32"/>
    <p:sldId id="617" r:id="rId33"/>
    <p:sldId id="591" r:id="rId34"/>
    <p:sldId id="592" r:id="rId35"/>
    <p:sldId id="593" r:id="rId36"/>
    <p:sldId id="594" r:id="rId37"/>
    <p:sldId id="545" r:id="rId38"/>
    <p:sldId id="487" r:id="rId39"/>
    <p:sldId id="606" r:id="rId40"/>
    <p:sldId id="489" r:id="rId41"/>
    <p:sldId id="391" r:id="rId42"/>
    <p:sldId id="595" r:id="rId43"/>
    <p:sldId id="618" r:id="rId44"/>
    <p:sldId id="507" r:id="rId45"/>
    <p:sldId id="490" r:id="rId46"/>
    <p:sldId id="491" r:id="rId47"/>
    <p:sldId id="492" r:id="rId48"/>
    <p:sldId id="493" r:id="rId49"/>
    <p:sldId id="605" r:id="rId50"/>
    <p:sldId id="501" r:id="rId51"/>
    <p:sldId id="485" r:id="rId52"/>
    <p:sldId id="401" r:id="rId53"/>
    <p:sldId id="402" r:id="rId54"/>
    <p:sldId id="454" r:id="rId55"/>
    <p:sldId id="575" r:id="rId56"/>
    <p:sldId id="601" r:id="rId57"/>
    <p:sldId id="404" r:id="rId58"/>
    <p:sldId id="518" r:id="rId59"/>
    <p:sldId id="502" r:id="rId60"/>
    <p:sldId id="440" r:id="rId61"/>
    <p:sldId id="506" r:id="rId62"/>
    <p:sldId id="514" r:id="rId63"/>
    <p:sldId id="569" r:id="rId64"/>
    <p:sldId id="515" r:id="rId65"/>
    <p:sldId id="504" r:id="rId66"/>
    <p:sldId id="546" r:id="rId67"/>
    <p:sldId id="409" r:id="rId68"/>
    <p:sldId id="423" r:id="rId69"/>
    <p:sldId id="598" r:id="rId70"/>
    <p:sldId id="410" r:id="rId71"/>
    <p:sldId id="615" r:id="rId72"/>
    <p:sldId id="411" r:id="rId73"/>
    <p:sldId id="614" r:id="rId74"/>
    <p:sldId id="599" r:id="rId75"/>
    <p:sldId id="600" r:id="rId76"/>
    <p:sldId id="553" r:id="rId77"/>
    <p:sldId id="629" r:id="rId78"/>
    <p:sldId id="549" r:id="rId79"/>
    <p:sldId id="556" r:id="rId80"/>
    <p:sldId id="555" r:id="rId81"/>
    <p:sldId id="551" r:id="rId82"/>
    <p:sldId id="552" r:id="rId83"/>
    <p:sldId id="511" r:id="rId84"/>
    <p:sldId id="628" r:id="rId85"/>
    <p:sldId id="539" r:id="rId86"/>
    <p:sldId id="576" r:id="rId87"/>
    <p:sldId id="577" r:id="rId88"/>
    <p:sldId id="541" r:id="rId89"/>
    <p:sldId id="534" r:id="rId90"/>
    <p:sldId id="620" r:id="rId91"/>
    <p:sldId id="538" r:id="rId92"/>
    <p:sldId id="540" r:id="rId93"/>
    <p:sldId id="619" r:id="rId94"/>
    <p:sldId id="573" r:id="rId95"/>
    <p:sldId id="542" r:id="rId96"/>
    <p:sldId id="566" r:id="rId97"/>
    <p:sldId id="543" r:id="rId98"/>
    <p:sldId id="436" r:id="rId99"/>
    <p:sldId id="578" r:id="rId100"/>
    <p:sldId id="623" r:id="rId101"/>
    <p:sldId id="559" r:id="rId102"/>
    <p:sldId id="581" r:id="rId103"/>
    <p:sldId id="624" r:id="rId104"/>
    <p:sldId id="530" r:id="rId105"/>
    <p:sldId id="560" r:id="rId106"/>
    <p:sldId id="625" r:id="rId107"/>
    <p:sldId id="561" r:id="rId108"/>
    <p:sldId id="580" r:id="rId109"/>
    <p:sldId id="586" r:id="rId110"/>
    <p:sldId id="626" r:id="rId111"/>
    <p:sldId id="579" r:id="rId112"/>
    <p:sldId id="627" r:id="rId113"/>
    <p:sldId id="432" r:id="rId114"/>
    <p:sldId id="498" r:id="rId115"/>
    <p:sldId id="497" r:id="rId116"/>
    <p:sldId id="612" r:id="rId117"/>
    <p:sldId id="532" r:id="rId118"/>
    <p:sldId id="533" r:id="rId119"/>
    <p:sldId id="413" r:id="rId120"/>
    <p:sldId id="512" r:id="rId121"/>
    <p:sldId id="582" r:id="rId122"/>
    <p:sldId id="521" r:id="rId123"/>
    <p:sldId id="415" r:id="rId124"/>
    <p:sldId id="516" r:id="rId125"/>
    <p:sldId id="583" r:id="rId126"/>
    <p:sldId id="523" r:id="rId127"/>
    <p:sldId id="609" r:id="rId128"/>
    <p:sldId id="610" r:id="rId129"/>
    <p:sldId id="611" r:id="rId130"/>
    <p:sldId id="430" r:id="rId131"/>
    <p:sldId id="462" r:id="rId132"/>
    <p:sldId id="557" r:id="rId133"/>
    <p:sldId id="558" r:id="rId134"/>
    <p:sldId id="434" r:id="rId135"/>
    <p:sldId id="470" r:id="rId136"/>
    <p:sldId id="524" r:id="rId137"/>
    <p:sldId id="417" r:id="rId138"/>
    <p:sldId id="472" r:id="rId139"/>
    <p:sldId id="525" r:id="rId140"/>
    <p:sldId id="526" r:id="rId141"/>
    <p:sldId id="421" r:id="rId142"/>
    <p:sldId id="464" r:id="rId143"/>
    <p:sldId id="527" r:id="rId144"/>
    <p:sldId id="528" r:id="rId145"/>
    <p:sldId id="419" r:id="rId146"/>
    <p:sldId id="465" r:id="rId147"/>
    <p:sldId id="420" r:id="rId148"/>
    <p:sldId id="424" r:id="rId149"/>
    <p:sldId id="494" r:id="rId150"/>
    <p:sldId id="607" r:id="rId151"/>
    <p:sldId id="608" r:id="rId152"/>
    <p:sldId id="426" r:id="rId153"/>
    <p:sldId id="495" r:id="rId154"/>
    <p:sldId id="529" r:id="rId155"/>
    <p:sldId id="428" r:id="rId156"/>
    <p:sldId id="496" r:id="rId157"/>
    <p:sldId id="429" r:id="rId158"/>
    <p:sldId id="604" r:id="rId159"/>
    <p:sldId id="603" r:id="rId160"/>
    <p:sldId id="517" r:id="rId161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8" autoAdjust="0"/>
    <p:restoredTop sz="96793" autoAdjust="0"/>
  </p:normalViewPr>
  <p:slideViewPr>
    <p:cSldViewPr>
      <p:cViewPr>
        <p:scale>
          <a:sx n="105" d="100"/>
          <a:sy n="105" d="100"/>
        </p:scale>
        <p:origin x="-480" y="192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921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handoutMaster" Target="handoutMasters/handoutMaster1.xml"/><Relationship Id="rId164" Type="http://schemas.openxmlformats.org/officeDocument/2006/relationships/printerSettings" Target="printerSettings/printerSettings1.bin"/><Relationship Id="rId165" Type="http://schemas.openxmlformats.org/officeDocument/2006/relationships/presProps" Target="presProps.xml"/><Relationship Id="rId166" Type="http://schemas.openxmlformats.org/officeDocument/2006/relationships/viewProps" Target="viewProps.xml"/><Relationship Id="rId167" Type="http://schemas.openxmlformats.org/officeDocument/2006/relationships/theme" Target="theme/theme1.xml"/><Relationship Id="rId168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65606" y="6658222"/>
            <a:ext cx="4028717" cy="350994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84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May 2,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33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4" Type="http://schemas.openxmlformats.org/officeDocument/2006/relationships/image" Target="../media/image18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4" Type="http://schemas.openxmlformats.org/officeDocument/2006/relationships/image" Target="../media/image2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49.png"/><Relationship Id="rId5" Type="http://schemas.openxmlformats.org/officeDocument/2006/relationships/image" Target="../media/image233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4" Type="http://schemas.openxmlformats.org/officeDocument/2006/relationships/image" Target="../media/image235.png"/><Relationship Id="rId5" Type="http://schemas.openxmlformats.org/officeDocument/2006/relationships/image" Target="../media/image23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4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4" Type="http://schemas.openxmlformats.org/officeDocument/2006/relationships/image" Target="../media/image232.png"/><Relationship Id="rId5" Type="http://schemas.openxmlformats.org/officeDocument/2006/relationships/image" Target="../media/image80.png"/><Relationship Id="rId6" Type="http://schemas.openxmlformats.org/officeDocument/2006/relationships/image" Target="../media/image23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0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4" Type="http://schemas.openxmlformats.org/officeDocument/2006/relationships/image" Target="../media/image232.png"/><Relationship Id="rId5" Type="http://schemas.openxmlformats.org/officeDocument/2006/relationships/image" Target="../media/image237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0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4" Type="http://schemas.openxmlformats.org/officeDocument/2006/relationships/image" Target="../media/image232.png"/><Relationship Id="rId5" Type="http://schemas.openxmlformats.org/officeDocument/2006/relationships/image" Target="../media/image238.png"/><Relationship Id="rId6" Type="http://schemas.openxmlformats.org/officeDocument/2006/relationships/image" Target="../media/image8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0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4" Type="http://schemas.openxmlformats.org/officeDocument/2006/relationships/image" Target="../media/image232.png"/><Relationship Id="rId5" Type="http://schemas.openxmlformats.org/officeDocument/2006/relationships/image" Target="../media/image240.jp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9.jp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5.png"/><Relationship Id="rId3" Type="http://schemas.openxmlformats.org/officeDocument/2006/relationships/image" Target="../media/image2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Relationship Id="rId9" Type="http://schemas.openxmlformats.org/officeDocument/2006/relationships/image" Target="../media/image44.png"/><Relationship Id="rId10" Type="http://schemas.openxmlformats.org/officeDocument/2006/relationships/image" Target="../media/image45.png"/><Relationship Id="rId11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2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4" Type="http://schemas.openxmlformats.org/officeDocument/2006/relationships/image" Target="../media/image243.png"/><Relationship Id="rId5" Type="http://schemas.openxmlformats.org/officeDocument/2006/relationships/image" Target="../media/image244.png"/><Relationship Id="rId6" Type="http://schemas.microsoft.com/office/2007/relationships/hdphoto" Target="../media/hdphoto2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5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4" Type="http://schemas.openxmlformats.org/officeDocument/2006/relationships/image" Target="../media/image24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4" Type="http://schemas.openxmlformats.org/officeDocument/2006/relationships/image" Target="../media/image24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4" Type="http://schemas.openxmlformats.org/officeDocument/2006/relationships/image" Target="../media/image249.png"/><Relationship Id="rId5" Type="http://schemas.openxmlformats.org/officeDocument/2006/relationships/image" Target="../media/image250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1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4" Type="http://schemas.openxmlformats.org/officeDocument/2006/relationships/image" Target="../media/image252.png"/><Relationship Id="rId5" Type="http://schemas.openxmlformats.org/officeDocument/2006/relationships/image" Target="../media/image253.png"/><Relationship Id="rId6" Type="http://schemas.openxmlformats.org/officeDocument/2006/relationships/image" Target="../media/image25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5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4" Type="http://schemas.openxmlformats.org/officeDocument/2006/relationships/image" Target="../media/image188.png"/><Relationship Id="rId5" Type="http://schemas.openxmlformats.org/officeDocument/2006/relationships/image" Target="../media/image256.png"/><Relationship Id="rId6" Type="http://schemas.openxmlformats.org/officeDocument/2006/relationships/image" Target="../media/image8.png"/><Relationship Id="rId7" Type="http://schemas.openxmlformats.org/officeDocument/2006/relationships/image" Target="../media/image185.png"/><Relationship Id="rId8" Type="http://schemas.openxmlformats.org/officeDocument/2006/relationships/image" Target="../media/image12.png"/><Relationship Id="rId9" Type="http://schemas.openxmlformats.org/officeDocument/2006/relationships/image" Target="../media/image257.png"/><Relationship Id="rId10" Type="http://schemas.openxmlformats.org/officeDocument/2006/relationships/image" Target="../media/image25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9.png"/></Relationships>
</file>

<file path=ppt/slides/_rels/slide13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8.png"/><Relationship Id="rId12" Type="http://schemas.openxmlformats.org/officeDocument/2006/relationships/image" Target="../media/image269.jpeg"/><Relationship Id="rId13" Type="http://schemas.openxmlformats.org/officeDocument/2006/relationships/image" Target="../media/image270.png"/><Relationship Id="rId14" Type="http://schemas.openxmlformats.org/officeDocument/2006/relationships/image" Target="../media/image11.png"/><Relationship Id="rId15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0.png"/><Relationship Id="rId4" Type="http://schemas.openxmlformats.org/officeDocument/2006/relationships/image" Target="../media/image261.png"/><Relationship Id="rId5" Type="http://schemas.openxmlformats.org/officeDocument/2006/relationships/image" Target="../media/image262.png"/><Relationship Id="rId6" Type="http://schemas.openxmlformats.org/officeDocument/2006/relationships/image" Target="../media/image263.png"/><Relationship Id="rId7" Type="http://schemas.openxmlformats.org/officeDocument/2006/relationships/image" Target="../media/image264.png"/><Relationship Id="rId8" Type="http://schemas.openxmlformats.org/officeDocument/2006/relationships/image" Target="../media/image265.png"/><Relationship Id="rId9" Type="http://schemas.openxmlformats.org/officeDocument/2006/relationships/image" Target="../media/image266.png"/><Relationship Id="rId10" Type="http://schemas.openxmlformats.org/officeDocument/2006/relationships/image" Target="../media/image267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1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273.png"/><Relationship Id="rId5" Type="http://schemas.openxmlformats.org/officeDocument/2006/relationships/image" Target="../media/image274.png"/><Relationship Id="rId6" Type="http://schemas.openxmlformats.org/officeDocument/2006/relationships/image" Target="../media/image275.png"/><Relationship Id="rId7" Type="http://schemas.openxmlformats.org/officeDocument/2006/relationships/image" Target="../media/image187.png"/><Relationship Id="rId8" Type="http://schemas.openxmlformats.org/officeDocument/2006/relationships/image" Target="../media/image266.png"/><Relationship Id="rId9" Type="http://schemas.openxmlformats.org/officeDocument/2006/relationships/image" Target="../media/image276.png"/><Relationship Id="rId10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7.png"/></Relationships>
</file>

<file path=ppt/slides/_rels/slide13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4.png"/><Relationship Id="rId12" Type="http://schemas.openxmlformats.org/officeDocument/2006/relationships/image" Target="../media/image285.png"/><Relationship Id="rId13" Type="http://schemas.openxmlformats.org/officeDocument/2006/relationships/image" Target="../media/image286.png"/><Relationship Id="rId14" Type="http://schemas.openxmlformats.org/officeDocument/2006/relationships/image" Target="../media/image287.png"/><Relationship Id="rId15" Type="http://schemas.openxmlformats.org/officeDocument/2006/relationships/image" Target="../media/image288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4.png"/><Relationship Id="rId4" Type="http://schemas.openxmlformats.org/officeDocument/2006/relationships/image" Target="../media/image278.png"/><Relationship Id="rId5" Type="http://schemas.openxmlformats.org/officeDocument/2006/relationships/image" Target="../media/image277.png"/><Relationship Id="rId6" Type="http://schemas.openxmlformats.org/officeDocument/2006/relationships/image" Target="../media/image279.jpeg"/><Relationship Id="rId7" Type="http://schemas.openxmlformats.org/officeDocument/2006/relationships/image" Target="../media/image280.jpeg"/><Relationship Id="rId8" Type="http://schemas.openxmlformats.org/officeDocument/2006/relationships/image" Target="../media/image281.jpeg"/><Relationship Id="rId9" Type="http://schemas.openxmlformats.org/officeDocument/2006/relationships/image" Target="../media/image282.png"/><Relationship Id="rId10" Type="http://schemas.openxmlformats.org/officeDocument/2006/relationships/image" Target="../media/image283.png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7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9.png"/></Relationships>
</file>

<file path=ppt/slides/_rels/slide14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4.png"/><Relationship Id="rId12" Type="http://schemas.openxmlformats.org/officeDocument/2006/relationships/image" Target="../media/image295.png"/><Relationship Id="rId13" Type="http://schemas.openxmlformats.org/officeDocument/2006/relationships/image" Target="../media/image296.png"/><Relationship Id="rId14" Type="http://schemas.openxmlformats.org/officeDocument/2006/relationships/image" Target="../media/image297.png"/><Relationship Id="rId15" Type="http://schemas.openxmlformats.org/officeDocument/2006/relationships/image" Target="../media/image298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9.png"/><Relationship Id="rId4" Type="http://schemas.openxmlformats.org/officeDocument/2006/relationships/image" Target="../media/image290.png"/><Relationship Id="rId5" Type="http://schemas.openxmlformats.org/officeDocument/2006/relationships/image" Target="../media/image272.png"/><Relationship Id="rId6" Type="http://schemas.openxmlformats.org/officeDocument/2006/relationships/image" Target="../media/image291.png"/><Relationship Id="rId7" Type="http://schemas.openxmlformats.org/officeDocument/2006/relationships/image" Target="../media/image292.png"/><Relationship Id="rId8" Type="http://schemas.openxmlformats.org/officeDocument/2006/relationships/image" Target="../media/image285.png"/><Relationship Id="rId9" Type="http://schemas.openxmlformats.org/officeDocument/2006/relationships/image" Target="../media/image282.png"/><Relationship Id="rId10" Type="http://schemas.openxmlformats.org/officeDocument/2006/relationships/image" Target="../media/image293.png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9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4" Type="http://schemas.openxmlformats.org/officeDocument/2006/relationships/image" Target="../media/image299.png"/><Relationship Id="rId5" Type="http://schemas.openxmlformats.org/officeDocument/2006/relationships/image" Target="../media/image285.png"/><Relationship Id="rId6" Type="http://schemas.openxmlformats.org/officeDocument/2006/relationships/image" Target="../media/image282.png"/><Relationship Id="rId7" Type="http://schemas.openxmlformats.org/officeDocument/2006/relationships/image" Target="../media/image301.png"/><Relationship Id="rId8" Type="http://schemas.openxmlformats.org/officeDocument/2006/relationships/image" Target="../media/image302.png"/><Relationship Id="rId9" Type="http://schemas.openxmlformats.org/officeDocument/2006/relationships/image" Target="../media/image303.png"/><Relationship Id="rId10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4.emf"/></Relationships>
</file>

<file path=ppt/slides/_rels/slide14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8.png"/><Relationship Id="rId12" Type="http://schemas.openxmlformats.org/officeDocument/2006/relationships/image" Target="../media/image309.png"/><Relationship Id="rId13" Type="http://schemas.openxmlformats.org/officeDocument/2006/relationships/image" Target="../media/image310.png"/><Relationship Id="rId14" Type="http://schemas.openxmlformats.org/officeDocument/2006/relationships/image" Target="../media/image311.png"/><Relationship Id="rId15" Type="http://schemas.openxmlformats.org/officeDocument/2006/relationships/image" Target="../media/image312.jpeg"/><Relationship Id="rId16" Type="http://schemas.openxmlformats.org/officeDocument/2006/relationships/image" Target="../media/image282.png"/><Relationship Id="rId17" Type="http://schemas.openxmlformats.org/officeDocument/2006/relationships/image" Target="../media/image304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4.png"/><Relationship Id="rId4" Type="http://schemas.openxmlformats.org/officeDocument/2006/relationships/image" Target="../media/image291.png"/><Relationship Id="rId5" Type="http://schemas.openxmlformats.org/officeDocument/2006/relationships/image" Target="../media/image296.png"/><Relationship Id="rId6" Type="http://schemas.openxmlformats.org/officeDocument/2006/relationships/image" Target="../media/image297.png"/><Relationship Id="rId7" Type="http://schemas.openxmlformats.org/officeDocument/2006/relationships/image" Target="../media/image298.png"/><Relationship Id="rId8" Type="http://schemas.openxmlformats.org/officeDocument/2006/relationships/image" Target="../media/image305.png"/><Relationship Id="rId9" Type="http://schemas.openxmlformats.org/officeDocument/2006/relationships/image" Target="../media/image306.png"/><Relationship Id="rId10" Type="http://schemas.openxmlformats.org/officeDocument/2006/relationships/image" Target="../media/image30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2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3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png"/><Relationship Id="rId4" Type="http://schemas.openxmlformats.org/officeDocument/2006/relationships/image" Target="../media/image314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5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4" Type="http://schemas.openxmlformats.org/officeDocument/2006/relationships/image" Target="../media/image315.png"/><Relationship Id="rId5" Type="http://schemas.openxmlformats.org/officeDocument/2006/relationships/image" Target="../media/image286.png"/><Relationship Id="rId6" Type="http://schemas.openxmlformats.org/officeDocument/2006/relationships/image" Target="../media/image287.png"/><Relationship Id="rId7" Type="http://schemas.openxmlformats.org/officeDocument/2006/relationships/image" Target="../media/image288.png"/><Relationship Id="rId8" Type="http://schemas.openxmlformats.org/officeDocument/2006/relationships/image" Target="../media/image316.png"/><Relationship Id="rId9" Type="http://schemas.openxmlformats.org/officeDocument/2006/relationships/image" Target="../media/image39.png"/><Relationship Id="rId10" Type="http://schemas.openxmlformats.org/officeDocument/2006/relationships/image" Target="../media/image266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7.png"/></Relationships>
</file>

<file path=ppt/slides/_rels/slide15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microsoft.com/office/2007/relationships/hdphoto" Target="../media/hdphoto4.wdp"/><Relationship Id="rId5" Type="http://schemas.microsoft.com/office/2007/relationships/hdphoto" Target="../media/hdphoto5.wdp"/><Relationship Id="rId6" Type="http://schemas.microsoft.com/office/2007/relationships/hdphoto" Target="../media/hdphoto6.wdp"/><Relationship Id="rId7" Type="http://schemas.microsoft.com/office/2007/relationships/hdphoto" Target="../media/hdphoto7.wdp"/><Relationship Id="rId8" Type="http://schemas.microsoft.com/office/2007/relationships/hdphoto" Target="../media/hdphoto8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0.png"/><Relationship Id="rId5" Type="http://schemas.openxmlformats.org/officeDocument/2006/relationships/image" Target="../media/image55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Relationship Id="rId8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1.png"/><Relationship Id="rId6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1.png"/><Relationship Id="rId6" Type="http://schemas.openxmlformats.org/officeDocument/2006/relationships/image" Target="../media/image49.png"/><Relationship Id="rId7" Type="http://schemas.openxmlformats.org/officeDocument/2006/relationships/image" Target="../media/image51.png"/><Relationship Id="rId8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50.png"/><Relationship Id="rId6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49.png"/><Relationship Id="rId6" Type="http://schemas.openxmlformats.org/officeDocument/2006/relationships/image" Target="../media/image54.png"/><Relationship Id="rId7" Type="http://schemas.openxmlformats.org/officeDocument/2006/relationships/image" Target="../media/image73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62.png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8" Type="http://schemas.openxmlformats.org/officeDocument/2006/relationships/image" Target="../media/image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image" Target="../media/image87.png"/><Relationship Id="rId6" Type="http://schemas.openxmlformats.org/officeDocument/2006/relationships/image" Target="../media/image4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6" Type="http://schemas.openxmlformats.org/officeDocument/2006/relationships/image" Target="../media/image54.png"/><Relationship Id="rId7" Type="http://schemas.openxmlformats.org/officeDocument/2006/relationships/image" Target="../media/image73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91.png"/><Relationship Id="rId7" Type="http://schemas.openxmlformats.org/officeDocument/2006/relationships/image" Target="../media/image9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61.png"/><Relationship Id="rId5" Type="http://schemas.openxmlformats.org/officeDocument/2006/relationships/image" Target="../media/image49.png"/><Relationship Id="rId6" Type="http://schemas.openxmlformats.org/officeDocument/2006/relationships/image" Target="../media/image54.png"/><Relationship Id="rId7" Type="http://schemas.openxmlformats.org/officeDocument/2006/relationships/image" Target="../media/image62.png"/><Relationship Id="rId8" Type="http://schemas.openxmlformats.org/officeDocument/2006/relationships/image" Target="../media/image63.png"/><Relationship Id="rId9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101.png"/><Relationship Id="rId6" Type="http://schemas.openxmlformats.org/officeDocument/2006/relationships/image" Target="../media/image7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76.png"/><Relationship Id="rId6" Type="http://schemas.openxmlformats.org/officeDocument/2006/relationships/image" Target="../media/image102.png"/><Relationship Id="rId7" Type="http://schemas.openxmlformats.org/officeDocument/2006/relationships/image" Target="../media/image10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4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39.png"/><Relationship Id="rId6" Type="http://schemas.openxmlformats.org/officeDocument/2006/relationships/image" Target="../media/image109.jpeg"/><Relationship Id="rId7" Type="http://schemas.openxmlformats.org/officeDocument/2006/relationships/image" Target="../media/image110.png"/><Relationship Id="rId8" Type="http://schemas.openxmlformats.org/officeDocument/2006/relationships/image" Target="../media/image111.png"/><Relationship Id="rId9" Type="http://schemas.openxmlformats.org/officeDocument/2006/relationships/image" Target="../media/image112.png"/><Relationship Id="rId10" Type="http://schemas.openxmlformats.org/officeDocument/2006/relationships/image" Target="../media/image113.png"/><Relationship Id="rId11" Type="http://schemas.openxmlformats.org/officeDocument/2006/relationships/image" Target="../media/image114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117.png"/><Relationship Id="rId7" Type="http://schemas.openxmlformats.org/officeDocument/2006/relationships/image" Target="../media/image11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118.png"/><Relationship Id="rId7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118.png"/><Relationship Id="rId5" Type="http://schemas.openxmlformats.org/officeDocument/2006/relationships/image" Target="../media/image120.png"/><Relationship Id="rId6" Type="http://schemas.openxmlformats.org/officeDocument/2006/relationships/image" Target="../media/image62.png"/><Relationship Id="rId7" Type="http://schemas.openxmlformats.org/officeDocument/2006/relationships/image" Target="../media/image106.png"/><Relationship Id="rId8" Type="http://schemas.openxmlformats.org/officeDocument/2006/relationships/image" Target="../media/image12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123.png"/><Relationship Id="rId5" Type="http://schemas.openxmlformats.org/officeDocument/2006/relationships/image" Target="../media/image118.png"/><Relationship Id="rId6" Type="http://schemas.openxmlformats.org/officeDocument/2006/relationships/image" Target="../media/image124.png"/><Relationship Id="rId7" Type="http://schemas.openxmlformats.org/officeDocument/2006/relationships/image" Target="../media/image86.png"/><Relationship Id="rId8" Type="http://schemas.openxmlformats.org/officeDocument/2006/relationships/image" Target="../media/image9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97.png"/><Relationship Id="rId5" Type="http://schemas.openxmlformats.org/officeDocument/2006/relationships/image" Target="../media/image127.png"/><Relationship Id="rId6" Type="http://schemas.openxmlformats.org/officeDocument/2006/relationships/image" Target="../media/image128.png"/><Relationship Id="rId7" Type="http://schemas.openxmlformats.org/officeDocument/2006/relationships/image" Target="../media/image99.png"/><Relationship Id="rId8" Type="http://schemas.openxmlformats.org/officeDocument/2006/relationships/image" Target="../media/image121.png"/><Relationship Id="rId9" Type="http://schemas.openxmlformats.org/officeDocument/2006/relationships/image" Target="../media/image96.png"/><Relationship Id="rId10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97.png"/><Relationship Id="rId5" Type="http://schemas.openxmlformats.org/officeDocument/2006/relationships/image" Target="../media/image127.png"/><Relationship Id="rId6" Type="http://schemas.openxmlformats.org/officeDocument/2006/relationships/image" Target="../media/image128.png"/><Relationship Id="rId7" Type="http://schemas.openxmlformats.org/officeDocument/2006/relationships/image" Target="../media/image99.png"/><Relationship Id="rId8" Type="http://schemas.openxmlformats.org/officeDocument/2006/relationships/image" Target="../media/image121.png"/><Relationship Id="rId9" Type="http://schemas.openxmlformats.org/officeDocument/2006/relationships/image" Target="../media/image96.png"/><Relationship Id="rId10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96.png"/><Relationship Id="rId5" Type="http://schemas.openxmlformats.org/officeDocument/2006/relationships/image" Target="../media/image127.png"/><Relationship Id="rId6" Type="http://schemas.openxmlformats.org/officeDocument/2006/relationships/image" Target="../media/image106.png"/><Relationship Id="rId7" Type="http://schemas.openxmlformats.org/officeDocument/2006/relationships/image" Target="../media/image133.png"/><Relationship Id="rId8" Type="http://schemas.openxmlformats.org/officeDocument/2006/relationships/image" Target="../media/image129.png"/><Relationship Id="rId9" Type="http://schemas.openxmlformats.org/officeDocument/2006/relationships/image" Target="../media/image128.png"/><Relationship Id="rId10" Type="http://schemas.openxmlformats.org/officeDocument/2006/relationships/image" Target="../media/image9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86.png"/><Relationship Id="rId5" Type="http://schemas.openxmlformats.org/officeDocument/2006/relationships/image" Target="../media/image106.png"/><Relationship Id="rId6" Type="http://schemas.openxmlformats.org/officeDocument/2006/relationships/image" Target="../media/image121.png"/><Relationship Id="rId7" Type="http://schemas.openxmlformats.org/officeDocument/2006/relationships/image" Target="../media/image135.png"/><Relationship Id="rId8" Type="http://schemas.openxmlformats.org/officeDocument/2006/relationships/image" Target="../media/image133.png"/><Relationship Id="rId9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137.png"/><Relationship Id="rId5" Type="http://schemas.openxmlformats.org/officeDocument/2006/relationships/image" Target="../media/image138.png"/><Relationship Id="rId6" Type="http://schemas.openxmlformats.org/officeDocument/2006/relationships/image" Target="../media/image106.png"/><Relationship Id="rId7" Type="http://schemas.openxmlformats.org/officeDocument/2006/relationships/image" Target="../media/image139.png"/><Relationship Id="rId8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5" Type="http://schemas.openxmlformats.org/officeDocument/2006/relationships/image" Target="../media/image141.png"/><Relationship Id="rId6" Type="http://schemas.openxmlformats.org/officeDocument/2006/relationships/image" Target="../media/image142.png"/><Relationship Id="rId7" Type="http://schemas.openxmlformats.org/officeDocument/2006/relationships/image" Target="../media/image143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40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5" Type="http://schemas.openxmlformats.org/officeDocument/2006/relationships/image" Target="../media/image127.png"/><Relationship Id="rId6" Type="http://schemas.openxmlformats.org/officeDocument/2006/relationships/image" Target="../media/image106.png"/><Relationship Id="rId7" Type="http://schemas.openxmlformats.org/officeDocument/2006/relationships/image" Target="../media/image121.png"/><Relationship Id="rId8" Type="http://schemas.openxmlformats.org/officeDocument/2006/relationships/image" Target="../media/image133.png"/><Relationship Id="rId9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4" Type="http://schemas.openxmlformats.org/officeDocument/2006/relationships/image" Target="../media/image145.png"/><Relationship Id="rId5" Type="http://schemas.openxmlformats.org/officeDocument/2006/relationships/image" Target="../media/image127.png"/><Relationship Id="rId6" Type="http://schemas.openxmlformats.org/officeDocument/2006/relationships/image" Target="../media/image106.png"/><Relationship Id="rId7" Type="http://schemas.openxmlformats.org/officeDocument/2006/relationships/image" Target="../media/image121.png"/><Relationship Id="rId8" Type="http://schemas.openxmlformats.org/officeDocument/2006/relationships/image" Target="../media/image133.png"/><Relationship Id="rId9" Type="http://schemas.openxmlformats.org/officeDocument/2006/relationships/image" Target="../media/image129.png"/><Relationship Id="rId10" Type="http://schemas.openxmlformats.org/officeDocument/2006/relationships/image" Target="../media/image14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127.png"/><Relationship Id="rId5" Type="http://schemas.openxmlformats.org/officeDocument/2006/relationships/image" Target="../media/image106.png"/><Relationship Id="rId6" Type="http://schemas.openxmlformats.org/officeDocument/2006/relationships/image" Target="../media/image121.png"/><Relationship Id="rId7" Type="http://schemas.openxmlformats.org/officeDocument/2006/relationships/image" Target="../media/image133.png"/><Relationship Id="rId8" Type="http://schemas.openxmlformats.org/officeDocument/2006/relationships/image" Target="../media/image129.png"/><Relationship Id="rId9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127.png"/><Relationship Id="rId5" Type="http://schemas.openxmlformats.org/officeDocument/2006/relationships/image" Target="../media/image133.png"/><Relationship Id="rId6" Type="http://schemas.openxmlformats.org/officeDocument/2006/relationships/image" Target="../media/image152.png"/><Relationship Id="rId7" Type="http://schemas.openxmlformats.org/officeDocument/2006/relationships/image" Target="../media/image132.png"/><Relationship Id="rId8" Type="http://schemas.openxmlformats.org/officeDocument/2006/relationships/image" Target="../media/image150.png"/><Relationship Id="rId9" Type="http://schemas.openxmlformats.org/officeDocument/2006/relationships/image" Target="../media/image153.png"/><Relationship Id="rId10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152.png"/><Relationship Id="rId6" Type="http://schemas.openxmlformats.org/officeDocument/2006/relationships/image" Target="../media/image150.png"/><Relationship Id="rId7" Type="http://schemas.openxmlformats.org/officeDocument/2006/relationships/image" Target="../media/image154.png"/><Relationship Id="rId8" Type="http://schemas.openxmlformats.org/officeDocument/2006/relationships/image" Target="../media/image155.png"/><Relationship Id="rId9" Type="http://schemas.openxmlformats.org/officeDocument/2006/relationships/image" Target="../media/image15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4" Type="http://schemas.openxmlformats.org/officeDocument/2006/relationships/image" Target="../media/image144.png"/><Relationship Id="rId5" Type="http://schemas.openxmlformats.org/officeDocument/2006/relationships/image" Target="../media/image127.png"/><Relationship Id="rId6" Type="http://schemas.openxmlformats.org/officeDocument/2006/relationships/image" Target="../media/image133.png"/><Relationship Id="rId7" Type="http://schemas.openxmlformats.org/officeDocument/2006/relationships/image" Target="../media/image129.png"/><Relationship Id="rId8" Type="http://schemas.openxmlformats.org/officeDocument/2006/relationships/image" Target="../media/image158.png"/><Relationship Id="rId9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3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4" Type="http://schemas.openxmlformats.org/officeDocument/2006/relationships/image" Target="../media/image163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4" Type="http://schemas.openxmlformats.org/officeDocument/2006/relationships/image" Target="../media/image144.png"/><Relationship Id="rId5" Type="http://schemas.openxmlformats.org/officeDocument/2006/relationships/image" Target="../media/image127.png"/><Relationship Id="rId6" Type="http://schemas.openxmlformats.org/officeDocument/2006/relationships/image" Target="../media/image121.png"/><Relationship Id="rId7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69.png"/><Relationship Id="rId5" Type="http://schemas.openxmlformats.org/officeDocument/2006/relationships/image" Target="../media/image170.png"/><Relationship Id="rId6" Type="http://schemas.openxmlformats.org/officeDocument/2006/relationships/image" Target="../media/image171.png"/><Relationship Id="rId7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4" Type="http://schemas.openxmlformats.org/officeDocument/2006/relationships/image" Target="../media/image168.png"/><Relationship Id="rId5" Type="http://schemas.openxmlformats.org/officeDocument/2006/relationships/image" Target="../media/image121.png"/><Relationship Id="rId6" Type="http://schemas.openxmlformats.org/officeDocument/2006/relationships/image" Target="../media/image96.png"/><Relationship Id="rId7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2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5.png"/><Relationship Id="rId3" Type="http://schemas.openxmlformats.org/officeDocument/2006/relationships/image" Target="../media/image17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4" Type="http://schemas.openxmlformats.org/officeDocument/2006/relationships/image" Target="../media/image127.png"/><Relationship Id="rId5" Type="http://schemas.openxmlformats.org/officeDocument/2006/relationships/image" Target="../media/image12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7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4" Type="http://schemas.microsoft.com/office/2007/relationships/hdphoto" Target="../media/hdphoto1.wdp"/><Relationship Id="rId5" Type="http://schemas.openxmlformats.org/officeDocument/2006/relationships/image" Target="../media/image180.png"/><Relationship Id="rId6" Type="http://schemas.openxmlformats.org/officeDocument/2006/relationships/image" Target="../media/image181.png"/><Relationship Id="rId7" Type="http://schemas.openxmlformats.org/officeDocument/2006/relationships/hyperlink" Target="http://en.wikipedia.org/wiki/AC_power_plugs_and_sockets" TargetMode="External"/><Relationship Id="rId8" Type="http://schemas.openxmlformats.org/officeDocument/2006/relationships/hyperlink" Target="http://kropla.com/electric2.htm" TargetMode="External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8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2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4" Type="http://schemas.openxmlformats.org/officeDocument/2006/relationships/image" Target="../media/image185.png"/><Relationship Id="rId5" Type="http://schemas.openxmlformats.org/officeDocument/2006/relationships/image" Target="../media/image186.png"/><Relationship Id="rId6" Type="http://schemas.openxmlformats.org/officeDocument/2006/relationships/image" Target="../media/image18.png"/><Relationship Id="rId7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3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4" Type="http://schemas.openxmlformats.org/officeDocument/2006/relationships/image" Target="../media/image18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4" Type="http://schemas.openxmlformats.org/officeDocument/2006/relationships/image" Target="../media/image192.png"/><Relationship Id="rId5" Type="http://schemas.openxmlformats.org/officeDocument/2006/relationships/image" Target="../media/image193.png"/><Relationship Id="rId6" Type="http://schemas.openxmlformats.org/officeDocument/2006/relationships/image" Target="../media/image194.png"/><Relationship Id="rId7" Type="http://schemas.openxmlformats.org/officeDocument/2006/relationships/image" Target="../media/image195.png"/><Relationship Id="rId8" Type="http://schemas.openxmlformats.org/officeDocument/2006/relationships/image" Target="../media/image19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0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4" Type="http://schemas.openxmlformats.org/officeDocument/2006/relationships/image" Target="../media/image199.png"/><Relationship Id="rId5" Type="http://schemas.openxmlformats.org/officeDocument/2006/relationships/image" Target="../media/image200.png"/><Relationship Id="rId6" Type="http://schemas.openxmlformats.org/officeDocument/2006/relationships/image" Target="../media/image201.png"/><Relationship Id="rId7" Type="http://schemas.openxmlformats.org/officeDocument/2006/relationships/image" Target="../media/image202.png"/><Relationship Id="rId8" Type="http://schemas.openxmlformats.org/officeDocument/2006/relationships/image" Target="../media/image203.png"/><Relationship Id="rId9" Type="http://schemas.openxmlformats.org/officeDocument/2006/relationships/image" Target="../media/image204.png"/><Relationship Id="rId10" Type="http://schemas.openxmlformats.org/officeDocument/2006/relationships/image" Target="../media/image205.png"/><Relationship Id="rId11" Type="http://schemas.openxmlformats.org/officeDocument/2006/relationships/image" Target="../media/image20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7.png"/><Relationship Id="rId3" Type="http://schemas.openxmlformats.org/officeDocument/2006/relationships/image" Target="../media/image208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9.jpeg"/><Relationship Id="rId3" Type="http://schemas.openxmlformats.org/officeDocument/2006/relationships/image" Target="../media/image210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1.jpg"/><Relationship Id="rId3" Type="http://schemas.openxmlformats.org/officeDocument/2006/relationships/image" Target="../media/image212.jp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3.png"/><Relationship Id="rId3" Type="http://schemas.openxmlformats.org/officeDocument/2006/relationships/image" Target="../media/image214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2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5.png"/><Relationship Id="rId3" Type="http://schemas.openxmlformats.org/officeDocument/2006/relationships/image" Target="../media/image62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6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7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7.png"/><Relationship Id="rId3" Type="http://schemas.openxmlformats.org/officeDocument/2006/relationships/image" Target="../media/image62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8.png"/><Relationship Id="rId3" Type="http://schemas.openxmlformats.org/officeDocument/2006/relationships/image" Target="../media/image219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0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220.png"/><Relationship Id="rId5" Type="http://schemas.openxmlformats.org/officeDocument/2006/relationships/image" Target="../media/image222.png"/><Relationship Id="rId6" Type="http://schemas.openxmlformats.org/officeDocument/2006/relationships/image" Target="../media/image223.png"/><Relationship Id="rId7" Type="http://schemas.openxmlformats.org/officeDocument/2006/relationships/image" Target="../media/image224.png"/><Relationship Id="rId8" Type="http://schemas.openxmlformats.org/officeDocument/2006/relationships/image" Target="../media/image225.png"/><Relationship Id="rId9" Type="http://schemas.openxmlformats.org/officeDocument/2006/relationships/image" Target="../media/image226.png"/><Relationship Id="rId10" Type="http://schemas.openxmlformats.org/officeDocument/2006/relationships/image" Target="../media/image227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May, 2014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480479"/>
              </p:ext>
            </p:extLst>
          </p:nvPr>
        </p:nvGraphicFramePr>
        <p:xfrm>
          <a:off x="139200" y="1245972"/>
          <a:ext cx="8901469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083605"/>
                <a:gridCol w="1083605"/>
                <a:gridCol w="1083605"/>
                <a:gridCol w="1083605"/>
                <a:gridCol w="1083605"/>
                <a:gridCol w="1083605"/>
                <a:gridCol w="1083605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Chassis &amp; Blades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80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627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3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755174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73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133" y="3956704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183809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380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78011" y="35324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76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4122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7891292" y="25433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FSW-248B-DPS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7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1836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7891292" y="23147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FSW-548B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989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FortiSwitch Family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 bwMode="auto">
          <a:xfrm>
            <a:off x="7315200" y="3547532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10G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8672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46590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1327773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133600"/>
            <a:ext cx="4724400" cy="6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85332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6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100D_Ft-to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440" y="4876800"/>
            <a:ext cx="2736001" cy="81548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895600" y="5562600"/>
            <a:ext cx="152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5647235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38" name="Picture 37" descr="FG-14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580435"/>
            <a:ext cx="2694214" cy="838200"/>
          </a:xfrm>
          <a:prstGeom prst="rect">
            <a:avLst/>
          </a:prstGeom>
        </p:spPr>
      </p:pic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351835"/>
            <a:ext cx="2667000" cy="829733"/>
          </a:xfrm>
          <a:prstGeom prst="rect">
            <a:avLst/>
          </a:prstGeom>
        </p:spPr>
      </p:pic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83" y="48768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1148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33400" y="54864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53" y="55679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91516"/>
              </p:ext>
            </p:extLst>
          </p:nvPr>
        </p:nvGraphicFramePr>
        <p:xfrm>
          <a:off x="304796" y="1295400"/>
          <a:ext cx="8382004" cy="35968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4"/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FSW-224B-POE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20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 (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4018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56802"/>
              </p:ext>
            </p:extLst>
          </p:nvPr>
        </p:nvGraphicFramePr>
        <p:xfrm>
          <a:off x="304796" y="1295400"/>
          <a:ext cx="8458202" cy="399312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29816"/>
                <a:gridCol w="1194961"/>
                <a:gridCol w="1086685"/>
                <a:gridCol w="1086685"/>
                <a:gridCol w="1086685"/>
                <a:gridCol w="1086685"/>
                <a:gridCol w="108668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8705"/>
              </p:ext>
            </p:extLst>
          </p:nvPr>
        </p:nvGraphicFramePr>
        <p:xfrm>
          <a:off x="304796" y="1295400"/>
          <a:ext cx="8382004" cy="36832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33604"/>
                <a:gridCol w="3124200"/>
                <a:gridCol w="31242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FS-248B-DPS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FSW-548B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 +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48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No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43087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33400" y="64008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Based on latest editions</a:t>
            </a:r>
          </a:p>
        </p:txBody>
      </p:sp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875423"/>
              </p:ext>
            </p:extLst>
          </p:nvPr>
        </p:nvGraphicFramePr>
        <p:xfrm>
          <a:off x="354804" y="1305884"/>
          <a:ext cx="8408196" cy="468236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32496"/>
                <a:gridCol w="1315140"/>
                <a:gridCol w="1315140"/>
                <a:gridCol w="1315140"/>
                <a:gridCol w="1315140"/>
                <a:gridCol w="1315140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8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88437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286058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 xmlns:p14="http://schemas.microsoft.com/office/powerpoint/2010/main">
    <p:wipe dir="r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937414"/>
              </p:ext>
            </p:extLst>
          </p:nvPr>
        </p:nvGraphicFramePr>
        <p:xfrm>
          <a:off x="466858" y="1355124"/>
          <a:ext cx="8296141" cy="189036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15985"/>
                <a:gridCol w="2790078"/>
                <a:gridCol w="2790078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FSA-1000D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</a:t>
                      </a:r>
                      <a:r>
                        <a:rPr lang="en-US" sz="1500" dirty="0" smtClean="0"/>
                        <a:t>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VM Sandboxing (Files/Hour)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560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AV Scanning (Files/Hour)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15,000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28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 ports, 2x GE SFP slots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 smtClean="0"/>
                        <a:t>4x GE RJ45 ports, 2x GE SFP </a:t>
                      </a:r>
                      <a:r>
                        <a:rPr lang="en-US" sz="1500" dirty="0" smtClean="0"/>
                        <a:t>slots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322296"/>
              </p:ext>
            </p:extLst>
          </p:nvPr>
        </p:nvGraphicFramePr>
        <p:xfrm>
          <a:off x="452826" y="1423857"/>
          <a:ext cx="8233976" cy="33125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070004"/>
                <a:gridCol w="1540993"/>
                <a:gridCol w="1540993"/>
                <a:gridCol w="1540993"/>
                <a:gridCol w="1540993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22595"/>
              </p:ext>
            </p:extLst>
          </p:nvPr>
        </p:nvGraphicFramePr>
        <p:xfrm>
          <a:off x="438861" y="1296872"/>
          <a:ext cx="8191594" cy="37648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56378"/>
                <a:gridCol w="1483804"/>
                <a:gridCol w="1483804"/>
                <a:gridCol w="1483804"/>
                <a:gridCol w="148380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FDD-400B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FDD-800B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24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600,000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LAN</a:t>
                      </a:r>
                      <a:r>
                        <a:rPr lang="en-US" sz="1500" baseline="0" dirty="0" smtClean="0"/>
                        <a:t> &amp; </a:t>
                      </a:r>
                      <a:r>
                        <a:rPr lang="en-US" sz="1500" dirty="0" smtClean="0"/>
                        <a:t>WAN bypass 10GE SFP/+ 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9806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smtClean="0"/>
                        <a:t>2.0 </a:t>
                      </a:r>
                      <a:r>
                        <a:rPr lang="en-US" sz="1500" dirty="0" smtClean="0"/>
                        <a:t>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893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00258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691012"/>
              </p:ext>
            </p:extLst>
          </p:nvPr>
        </p:nvGraphicFramePr>
        <p:xfrm>
          <a:off x="548427" y="1296872"/>
          <a:ext cx="8042348" cy="296980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4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56039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3000D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04309"/>
            <a:ext cx="1219199" cy="90569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FortiADC &amp; </a:t>
            </a:r>
            <a:r>
              <a:rPr lang="en-US" sz="3600" b="1" dirty="0" err="1" smtClean="0"/>
              <a:t>AscenLink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 smtClean="0"/>
              <a:t>Introducing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224" y="1219200"/>
            <a:ext cx="1846384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25511"/>
              </p:ext>
            </p:extLst>
          </p:nvPr>
        </p:nvGraphicFramePr>
        <p:xfrm>
          <a:off x="457200" y="1523997"/>
          <a:ext cx="8335579" cy="30022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04491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Throughput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30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50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r>
                        <a:rPr lang="en-US" sz="1200" baseline="0" dirty="0" smtClean="0"/>
                        <a:t> Interfaces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200" dirty="0" smtClean="0"/>
                        <a:t>x GE RJ45</a:t>
                      </a: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8x GE RJ45</a:t>
                      </a:r>
                    </a:p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</a:t>
                      </a:r>
                      <a:r>
                        <a:rPr lang="en-US" sz="1200" smtClean="0"/>
                        <a:t>, 16x </a:t>
                      </a:r>
                      <a:r>
                        <a:rPr lang="en-US" sz="1200" dirty="0" smtClean="0"/>
                        <a:t>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8x 10 GbE SFP+, 16x GE ports </a:t>
                      </a:r>
                    </a:p>
                  </a:txBody>
                  <a:tcPr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Power</a:t>
                      </a:r>
                      <a:r>
                        <a:rPr lang="en-US" sz="1200" baseline="0" dirty="0" smtClean="0"/>
                        <a:t> Supply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904383"/>
              </p:ext>
            </p:extLst>
          </p:nvPr>
        </p:nvGraphicFramePr>
        <p:xfrm>
          <a:off x="438296" y="1397000"/>
          <a:ext cx="8271607" cy="431799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327802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</a:tblGrid>
              <a:tr h="4155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  <a:p>
                      <a:pPr algn="l" fontAlgn="ctr"/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7821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FortiADC</a:t>
                      </a:r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485292"/>
            <a:ext cx="419100" cy="257908"/>
          </a:xfrm>
          <a:prstGeom prst="rect">
            <a:avLst/>
          </a:prstGeom>
        </p:spPr>
      </p:pic>
      <p:pic>
        <p:nvPicPr>
          <p:cNvPr id="5" name="Picture 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866292"/>
            <a:ext cx="419100" cy="257908"/>
          </a:xfrm>
          <a:prstGeom prst="rect">
            <a:avLst/>
          </a:prstGeom>
        </p:spPr>
      </p:pic>
      <p:pic>
        <p:nvPicPr>
          <p:cNvPr id="6" name="Picture 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276600"/>
            <a:ext cx="419100" cy="257908"/>
          </a:xfrm>
          <a:prstGeom prst="rect">
            <a:avLst/>
          </a:prstGeom>
        </p:spPr>
      </p:pic>
      <p:pic>
        <p:nvPicPr>
          <p:cNvPr id="7" name="Picture 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704492"/>
            <a:ext cx="419100" cy="257908"/>
          </a:xfrm>
          <a:prstGeom prst="rect">
            <a:avLst/>
          </a:prstGeom>
        </p:spPr>
      </p:pic>
      <p:pic>
        <p:nvPicPr>
          <p:cNvPr id="8" name="Picture 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161692"/>
            <a:ext cx="419100" cy="257908"/>
          </a:xfrm>
          <a:prstGeom prst="rect">
            <a:avLst/>
          </a:prstGeom>
        </p:spPr>
      </p:pic>
      <p:pic>
        <p:nvPicPr>
          <p:cNvPr id="9" name="Picture 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542692"/>
            <a:ext cx="419100" cy="257908"/>
          </a:xfrm>
          <a:prstGeom prst="rect">
            <a:avLst/>
          </a:prstGeom>
        </p:spPr>
      </p:pic>
      <p:pic>
        <p:nvPicPr>
          <p:cNvPr id="10" name="Picture 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5380892"/>
            <a:ext cx="419100" cy="257908"/>
          </a:xfrm>
          <a:prstGeom prst="rect">
            <a:avLst/>
          </a:prstGeom>
        </p:spPr>
      </p:pic>
      <p:pic>
        <p:nvPicPr>
          <p:cNvPr id="11" name="Picture 1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485292"/>
            <a:ext cx="419100" cy="257908"/>
          </a:xfrm>
          <a:prstGeom prst="rect">
            <a:avLst/>
          </a:prstGeom>
        </p:spPr>
      </p:pic>
      <p:pic>
        <p:nvPicPr>
          <p:cNvPr id="12" name="Picture 1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866292"/>
            <a:ext cx="419100" cy="257908"/>
          </a:xfrm>
          <a:prstGeom prst="rect">
            <a:avLst/>
          </a:prstGeom>
        </p:spPr>
      </p:pic>
      <p:pic>
        <p:nvPicPr>
          <p:cNvPr id="13" name="Picture 1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276600"/>
            <a:ext cx="419100" cy="257908"/>
          </a:xfrm>
          <a:prstGeom prst="rect">
            <a:avLst/>
          </a:prstGeom>
        </p:spPr>
      </p:pic>
      <p:pic>
        <p:nvPicPr>
          <p:cNvPr id="14" name="Picture 1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704492"/>
            <a:ext cx="419100" cy="257908"/>
          </a:xfrm>
          <a:prstGeom prst="rect">
            <a:avLst/>
          </a:prstGeom>
        </p:spPr>
      </p:pic>
      <p:pic>
        <p:nvPicPr>
          <p:cNvPr id="15" name="Picture 1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161692"/>
            <a:ext cx="419100" cy="257908"/>
          </a:xfrm>
          <a:prstGeom prst="rect">
            <a:avLst/>
          </a:prstGeom>
        </p:spPr>
      </p:pic>
      <p:pic>
        <p:nvPicPr>
          <p:cNvPr id="16" name="Picture 1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542692"/>
            <a:ext cx="419100" cy="257908"/>
          </a:xfrm>
          <a:prstGeom prst="rect">
            <a:avLst/>
          </a:prstGeom>
        </p:spPr>
      </p:pic>
      <p:pic>
        <p:nvPicPr>
          <p:cNvPr id="17" name="Picture 1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485292"/>
            <a:ext cx="419100" cy="257908"/>
          </a:xfrm>
          <a:prstGeom prst="rect">
            <a:avLst/>
          </a:prstGeom>
        </p:spPr>
      </p:pic>
      <p:pic>
        <p:nvPicPr>
          <p:cNvPr id="18" name="Picture 1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866292"/>
            <a:ext cx="419100" cy="257908"/>
          </a:xfrm>
          <a:prstGeom prst="rect">
            <a:avLst/>
          </a:prstGeom>
        </p:spPr>
      </p:pic>
      <p:pic>
        <p:nvPicPr>
          <p:cNvPr id="19" name="Picture 1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276600"/>
            <a:ext cx="419100" cy="257908"/>
          </a:xfrm>
          <a:prstGeom prst="rect">
            <a:avLst/>
          </a:prstGeom>
        </p:spPr>
      </p:pic>
      <p:pic>
        <p:nvPicPr>
          <p:cNvPr id="20" name="Picture 1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704492"/>
            <a:ext cx="419100" cy="257908"/>
          </a:xfrm>
          <a:prstGeom prst="rect">
            <a:avLst/>
          </a:prstGeom>
        </p:spPr>
      </p:pic>
      <p:pic>
        <p:nvPicPr>
          <p:cNvPr id="21" name="Picture 2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161692"/>
            <a:ext cx="419100" cy="257908"/>
          </a:xfrm>
          <a:prstGeom prst="rect">
            <a:avLst/>
          </a:prstGeom>
        </p:spPr>
      </p:pic>
      <p:pic>
        <p:nvPicPr>
          <p:cNvPr id="22" name="Picture 2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542692"/>
            <a:ext cx="419100" cy="257908"/>
          </a:xfrm>
          <a:prstGeom prst="rect">
            <a:avLst/>
          </a:prstGeom>
        </p:spPr>
      </p:pic>
      <p:pic>
        <p:nvPicPr>
          <p:cNvPr id="23" name="Picture 2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485292"/>
            <a:ext cx="419100" cy="257908"/>
          </a:xfrm>
          <a:prstGeom prst="rect">
            <a:avLst/>
          </a:prstGeom>
        </p:spPr>
      </p:pic>
      <p:pic>
        <p:nvPicPr>
          <p:cNvPr id="24" name="Picture 2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866292"/>
            <a:ext cx="419100" cy="257908"/>
          </a:xfrm>
          <a:prstGeom prst="rect">
            <a:avLst/>
          </a:prstGeom>
        </p:spPr>
      </p:pic>
      <p:pic>
        <p:nvPicPr>
          <p:cNvPr id="25" name="Picture 2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276600"/>
            <a:ext cx="419100" cy="257908"/>
          </a:xfrm>
          <a:prstGeom prst="rect">
            <a:avLst/>
          </a:prstGeom>
        </p:spPr>
      </p:pic>
      <p:pic>
        <p:nvPicPr>
          <p:cNvPr id="26" name="Picture 2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704492"/>
            <a:ext cx="419100" cy="257908"/>
          </a:xfrm>
          <a:prstGeom prst="rect">
            <a:avLst/>
          </a:prstGeom>
        </p:spPr>
      </p:pic>
      <p:pic>
        <p:nvPicPr>
          <p:cNvPr id="27" name="Picture 2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161692"/>
            <a:ext cx="419100" cy="257908"/>
          </a:xfrm>
          <a:prstGeom prst="rect">
            <a:avLst/>
          </a:prstGeom>
        </p:spPr>
      </p:pic>
      <p:pic>
        <p:nvPicPr>
          <p:cNvPr id="28" name="Picture 2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542692"/>
            <a:ext cx="419100" cy="257908"/>
          </a:xfrm>
          <a:prstGeom prst="rect">
            <a:avLst/>
          </a:prstGeom>
        </p:spPr>
      </p:pic>
      <p:pic>
        <p:nvPicPr>
          <p:cNvPr id="29" name="Picture 2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485292"/>
            <a:ext cx="419100" cy="257908"/>
          </a:xfrm>
          <a:prstGeom prst="rect">
            <a:avLst/>
          </a:prstGeom>
        </p:spPr>
      </p:pic>
      <p:pic>
        <p:nvPicPr>
          <p:cNvPr id="30" name="Picture 2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866292"/>
            <a:ext cx="419100" cy="257908"/>
          </a:xfrm>
          <a:prstGeom prst="rect">
            <a:avLst/>
          </a:prstGeom>
        </p:spPr>
      </p:pic>
      <p:pic>
        <p:nvPicPr>
          <p:cNvPr id="31" name="Picture 3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276600"/>
            <a:ext cx="419100" cy="257908"/>
          </a:xfrm>
          <a:prstGeom prst="rect">
            <a:avLst/>
          </a:prstGeom>
        </p:spPr>
      </p:pic>
      <p:pic>
        <p:nvPicPr>
          <p:cNvPr id="32" name="Picture 3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704492"/>
            <a:ext cx="419100" cy="257908"/>
          </a:xfrm>
          <a:prstGeom prst="rect">
            <a:avLst/>
          </a:prstGeom>
        </p:spPr>
      </p:pic>
      <p:pic>
        <p:nvPicPr>
          <p:cNvPr id="35" name="Picture 3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485292"/>
            <a:ext cx="419100" cy="257908"/>
          </a:xfrm>
          <a:prstGeom prst="rect">
            <a:avLst/>
          </a:prstGeom>
        </p:spPr>
      </p:pic>
      <p:pic>
        <p:nvPicPr>
          <p:cNvPr id="36" name="Picture 3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866292"/>
            <a:ext cx="419100" cy="257908"/>
          </a:xfrm>
          <a:prstGeom prst="rect">
            <a:avLst/>
          </a:prstGeom>
        </p:spPr>
      </p:pic>
      <p:pic>
        <p:nvPicPr>
          <p:cNvPr id="37" name="Picture 3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276600"/>
            <a:ext cx="419100" cy="257908"/>
          </a:xfrm>
          <a:prstGeom prst="rect">
            <a:avLst/>
          </a:prstGeom>
        </p:spPr>
      </p:pic>
      <p:pic>
        <p:nvPicPr>
          <p:cNvPr id="38" name="Picture 3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704492"/>
            <a:ext cx="419100" cy="257908"/>
          </a:xfrm>
          <a:prstGeom prst="rect">
            <a:avLst/>
          </a:prstGeom>
        </p:spPr>
      </p:pic>
      <p:pic>
        <p:nvPicPr>
          <p:cNvPr id="41" name="Picture 4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866292"/>
            <a:ext cx="419100" cy="257908"/>
          </a:xfrm>
          <a:prstGeom prst="rect">
            <a:avLst/>
          </a:prstGeom>
        </p:spPr>
      </p:pic>
      <p:pic>
        <p:nvPicPr>
          <p:cNvPr id="42" name="Picture 4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276600"/>
            <a:ext cx="419100" cy="257908"/>
          </a:xfrm>
          <a:prstGeom prst="rect">
            <a:avLst/>
          </a:prstGeom>
        </p:spPr>
      </p:pic>
      <p:pic>
        <p:nvPicPr>
          <p:cNvPr id="43" name="Picture 4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704492"/>
            <a:ext cx="419100" cy="257908"/>
          </a:xfrm>
          <a:prstGeom prst="rect">
            <a:avLst/>
          </a:prstGeom>
        </p:spPr>
      </p:pic>
      <p:pic>
        <p:nvPicPr>
          <p:cNvPr id="44" name="Picture 4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75" y="2485292"/>
            <a:ext cx="419100" cy="257908"/>
          </a:xfrm>
          <a:prstGeom prst="rect">
            <a:avLst/>
          </a:prstGeom>
        </p:spPr>
      </p:pic>
      <p:pic>
        <p:nvPicPr>
          <p:cNvPr id="45" name="Picture 4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2485292"/>
            <a:ext cx="419100" cy="257908"/>
          </a:xfrm>
          <a:prstGeom prst="rect">
            <a:avLst/>
          </a:prstGeom>
        </p:spPr>
      </p:pic>
      <p:pic>
        <p:nvPicPr>
          <p:cNvPr id="46" name="Picture 4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275" y="2485292"/>
            <a:ext cx="419100" cy="257908"/>
          </a:xfrm>
          <a:prstGeom prst="rect">
            <a:avLst/>
          </a:prstGeom>
        </p:spPr>
      </p:pic>
      <p:pic>
        <p:nvPicPr>
          <p:cNvPr id="47" name="Picture 4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485292"/>
            <a:ext cx="419100" cy="257908"/>
          </a:xfrm>
          <a:prstGeom prst="rect">
            <a:avLst/>
          </a:prstGeom>
        </p:spPr>
      </p:pic>
      <p:pic>
        <p:nvPicPr>
          <p:cNvPr id="49" name="Picture 4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3704492"/>
            <a:ext cx="419100" cy="257908"/>
          </a:xfrm>
          <a:prstGeom prst="rect">
            <a:avLst/>
          </a:prstGeom>
        </p:spPr>
      </p:pic>
      <p:pic>
        <p:nvPicPr>
          <p:cNvPr id="50" name="Picture 4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475" y="3704492"/>
            <a:ext cx="419100" cy="257908"/>
          </a:xfrm>
          <a:prstGeom prst="rect">
            <a:avLst/>
          </a:prstGeom>
        </p:spPr>
      </p:pic>
      <p:pic>
        <p:nvPicPr>
          <p:cNvPr id="52" name="Picture 5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4999892"/>
            <a:ext cx="419100" cy="257908"/>
          </a:xfrm>
          <a:prstGeom prst="rect">
            <a:avLst/>
          </a:prstGeom>
        </p:spPr>
      </p:pic>
      <p:pic>
        <p:nvPicPr>
          <p:cNvPr id="53" name="Picture 5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380892"/>
            <a:ext cx="419100" cy="257908"/>
          </a:xfrm>
          <a:prstGeom prst="rect">
            <a:avLst/>
          </a:prstGeom>
        </p:spPr>
      </p:pic>
      <p:pic>
        <p:nvPicPr>
          <p:cNvPr id="54" name="Picture 5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4999892"/>
            <a:ext cx="419100" cy="257908"/>
          </a:xfrm>
          <a:prstGeom prst="rect">
            <a:avLst/>
          </a:prstGeom>
        </p:spPr>
      </p:pic>
      <p:pic>
        <p:nvPicPr>
          <p:cNvPr id="55" name="Picture 5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5380892"/>
            <a:ext cx="419100" cy="257908"/>
          </a:xfrm>
          <a:prstGeom prst="rect">
            <a:avLst/>
          </a:prstGeom>
        </p:spPr>
      </p:pic>
      <p:pic>
        <p:nvPicPr>
          <p:cNvPr id="56" name="Picture 5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380892"/>
            <a:ext cx="419100" cy="257908"/>
          </a:xfrm>
          <a:prstGeom prst="rect">
            <a:avLst/>
          </a:prstGeom>
        </p:spPr>
      </p:pic>
      <p:pic>
        <p:nvPicPr>
          <p:cNvPr id="57" name="Picture 5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28800"/>
            <a:ext cx="762000" cy="468924"/>
          </a:xfrm>
          <a:prstGeom prst="rect">
            <a:avLst/>
          </a:prstGeom>
        </p:spPr>
      </p:pic>
      <p:pic>
        <p:nvPicPr>
          <p:cNvPr id="58" name="Picture 5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480735"/>
            <a:ext cx="419100" cy="2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2013</a:t>
            </a:r>
          </a:p>
          <a:p>
            <a:r>
              <a:rPr lang="en-US" sz="1200" dirty="0" smtClean="0"/>
              <a:t>Revise Max AP values</a:t>
            </a:r>
          </a:p>
          <a:p>
            <a:r>
              <a:rPr lang="en-US" sz="1200" dirty="0" smtClean="0"/>
              <a:t>Add FAC 3000D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October 2013</a:t>
            </a:r>
            <a:endParaRPr lang="en-US" sz="1200" b="1" dirty="0"/>
          </a:p>
          <a:p>
            <a:r>
              <a:rPr lang="en-US" sz="1200" dirty="0" smtClean="0"/>
              <a:t>Adds FML/FWB 1000D</a:t>
            </a:r>
          </a:p>
          <a:p>
            <a:r>
              <a:rPr lang="en-US" sz="1200" dirty="0" smtClean="0"/>
              <a:t>Correct minor mistakes on FAZ/FMG values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Jan 2014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new connected UTM products</a:t>
            </a:r>
          </a:p>
          <a:p>
            <a:r>
              <a:rPr lang="en-US" sz="1200" dirty="0" smtClean="0"/>
              <a:t>Remove products – FXX-1000C, FortiScan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Feb 2014</a:t>
            </a:r>
            <a:endParaRPr lang="en-US" sz="1200" b="1" dirty="0"/>
          </a:p>
          <a:p>
            <a:r>
              <a:rPr lang="en-US" sz="1200" dirty="0" smtClean="0"/>
              <a:t>Update DC versions for 600C,8000C,1000C</a:t>
            </a:r>
            <a:endParaRPr lang="en-US" sz="1200" dirty="0"/>
          </a:p>
          <a:p>
            <a:r>
              <a:rPr lang="en-US" sz="1200" dirty="0" smtClean="0"/>
              <a:t>Correct Power adapter table for FortiAPs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>Mar 2014</a:t>
            </a:r>
            <a:endParaRPr lang="en-US" sz="1200" b="1" dirty="0"/>
          </a:p>
          <a:p>
            <a:r>
              <a:rPr lang="en-US" sz="1200" dirty="0" smtClean="0"/>
              <a:t>Update feature Matrix</a:t>
            </a:r>
          </a:p>
          <a:p>
            <a:r>
              <a:rPr lang="en-US" sz="1200" dirty="0" smtClean="0"/>
              <a:t>Update FortiADC product line</a:t>
            </a:r>
          </a:p>
          <a:p>
            <a:r>
              <a:rPr lang="en-US" sz="1200" dirty="0"/>
              <a:t>Update </a:t>
            </a:r>
            <a:r>
              <a:rPr lang="en-US" sz="1200" dirty="0" err="1" smtClean="0"/>
              <a:t>FortiDDOS</a:t>
            </a:r>
            <a:r>
              <a:rPr lang="en-US" sz="1200" dirty="0" smtClean="0"/>
              <a:t> product line</a:t>
            </a:r>
          </a:p>
          <a:p>
            <a:r>
              <a:rPr lang="en-US" sz="1200" dirty="0" smtClean="0"/>
              <a:t>Correct some FortiSwitch info</a:t>
            </a:r>
          </a:p>
          <a:p>
            <a:r>
              <a:rPr lang="en-US" sz="1200" dirty="0" smtClean="0"/>
              <a:t>Add FortiGate-VM AWS</a:t>
            </a:r>
          </a:p>
          <a:p>
            <a:r>
              <a:rPr lang="en-US" sz="1200" dirty="0" smtClean="0"/>
              <a:t>Edit </a:t>
            </a:r>
            <a:r>
              <a:rPr lang="en-US" sz="1200" dirty="0" smtClean="0"/>
              <a:t>FortiWeb</a:t>
            </a:r>
            <a:endParaRPr lang="en-US" sz="1200" b="1" dirty="0" smtClean="0"/>
          </a:p>
          <a:p>
            <a:endParaRPr lang="en-US" sz="1200" b="1" dirty="0"/>
          </a:p>
          <a:p>
            <a:pPr marL="0" indent="0">
              <a:buNone/>
            </a:pPr>
            <a:r>
              <a:rPr lang="en-US" sz="1200" b="1" dirty="0" smtClean="0"/>
              <a:t>Mar 2014	</a:t>
            </a:r>
            <a:endParaRPr lang="en-US" sz="1200" b="1" dirty="0"/>
          </a:p>
          <a:p>
            <a:r>
              <a:rPr lang="en-US" sz="1200" dirty="0" smtClean="0"/>
              <a:t>Adds FSA 1000D</a:t>
            </a: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FortiGate/FortiWiFi-30D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82770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-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878182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FortiClient</a:t>
            </a:r>
          </a:p>
          <a:p>
            <a:r>
              <a:rPr lang="en-US" dirty="0" smtClean="0"/>
              <a:t>FortiToken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FortiSandbox</a:t>
            </a:r>
          </a:p>
          <a:p>
            <a:r>
              <a:rPr lang="en-US" dirty="0" smtClean="0"/>
              <a:t>FortiDB</a:t>
            </a:r>
            <a:endParaRPr lang="en-US" dirty="0" smtClean="0"/>
          </a:p>
          <a:p>
            <a:r>
              <a:rPr lang="en-US" dirty="0" smtClean="0"/>
              <a:t>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3434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18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FortiGate-80C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80625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Concurrent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GbE Copper WAN </a:t>
            </a:r>
            <a:r>
              <a:rPr lang="en-US" sz="1200" dirty="0"/>
              <a:t>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Storage_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806" y="3108859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47335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0412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66494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788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502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435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736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1425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62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4040061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535491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701488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416856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5734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2061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312122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659611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260098"/>
            <a:ext cx="213020" cy="151969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50500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5178623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802528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267273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562600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364960"/>
            <a:ext cx="2433773" cy="73104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1886018" y="34360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63"/>
          <a:stretch/>
        </p:blipFill>
        <p:spPr>
          <a:xfrm>
            <a:off x="1902639" y="2743200"/>
            <a:ext cx="2168787" cy="775639"/>
          </a:xfrm>
          <a:prstGeom prst="rect">
            <a:avLst/>
          </a:prstGeom>
        </p:spPr>
      </p:pic>
      <p:pic>
        <p:nvPicPr>
          <p:cNvPr id="9" name="Picture 8" descr="FG-1500D-Ft-top (1)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1828800" y="2286000"/>
            <a:ext cx="2133600" cy="602664"/>
          </a:xfrm>
          <a:prstGeom prst="rect">
            <a:avLst/>
          </a:prstGeom>
        </p:spPr>
      </p:pic>
      <p:pic>
        <p:nvPicPr>
          <p:cNvPr id="38" name="Picture 37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2675771"/>
            <a:ext cx="213020" cy="15196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09600" y="25908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078676"/>
              </p:ext>
            </p:extLst>
          </p:nvPr>
        </p:nvGraphicFramePr>
        <p:xfrm>
          <a:off x="381000" y="1295400"/>
          <a:ext cx="8458205" cy="43690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7459"/>
                <a:gridCol w="1091791"/>
                <a:gridCol w="1091791"/>
                <a:gridCol w="1091791"/>
                <a:gridCol w="1091791"/>
                <a:gridCol w="1091791"/>
                <a:gridCol w="1091791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</a:t>
                      </a:r>
                      <a:r>
                        <a:rPr lang="en-US" sz="1100" baseline="0" dirty="0" smtClean="0"/>
                        <a:t>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54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32 x GE PoE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8"/>
          <p:cNvSpPr/>
          <p:nvPr/>
        </p:nvSpPr>
        <p:spPr bwMode="auto">
          <a:xfrm>
            <a:off x="4714860" y="5186593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9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Straight Connector 49"/>
          <p:cNvCxnSpPr/>
          <p:nvPr/>
        </p:nvCxnSpPr>
        <p:spPr bwMode="auto">
          <a:xfrm>
            <a:off x="72294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73818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553061" y="5316907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54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15193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ight Arrow 54"/>
          <p:cNvSpPr/>
          <p:nvPr/>
        </p:nvSpPr>
        <p:spPr bwMode="auto">
          <a:xfrm rot="5400000">
            <a:off x="63607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600060" y="5186593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8260" y="5338993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Right Arrow 42"/>
          <p:cNvSpPr/>
          <p:nvPr/>
        </p:nvSpPr>
        <p:spPr bwMode="auto">
          <a:xfrm rot="5400000">
            <a:off x="23221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FortiGate: Integrated Architecture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600060" y="2219873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-458052" y="3237074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52460" y="4358640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9" name="Picture 8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11040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14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267200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14"/>
          <p:cNvSpPr/>
          <p:nvPr/>
        </p:nvSpPr>
        <p:spPr bwMode="auto">
          <a:xfrm>
            <a:off x="4714860" y="1219200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9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60" y="1295400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943460" y="1828800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21" name="Picture 20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60" y="1219200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60" y="1295400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15240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60" y="16002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458060" y="1828800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26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6714404" y="1459091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619860" y="1828800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28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60" y="1295400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5629260" y="1828800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44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15193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Straight Connector 46"/>
          <p:cNvCxnSpPr/>
          <p:nvPr/>
        </p:nvCxnSpPr>
        <p:spPr bwMode="auto">
          <a:xfrm>
            <a:off x="31908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32670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762000" y="2402753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981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4194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5400000">
            <a:off x="3604880" y="2075097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8770" y="3865793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00060" y="1219200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7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371600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1666860" y="1371600"/>
            <a:ext cx="2690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16200000">
            <a:off x="6104284" y="2080216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5934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82094"/>
      </p:ext>
    </p:extLst>
  </p:cSld>
  <p:clrMapOvr>
    <a:masterClrMapping/>
  </p:clrMapOvr>
  <p:transition xmlns:p14="http://schemas.microsoft.com/office/powerpoint/2010/main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00578"/>
              </p:ext>
            </p:extLst>
          </p:nvPr>
        </p:nvGraphicFramePr>
        <p:xfrm>
          <a:off x="381000" y="1295400"/>
          <a:ext cx="84582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112906"/>
                <a:gridCol w="1781765"/>
                <a:gridCol w="1781765"/>
                <a:gridCol w="1781765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81030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2" name="Picture 21" descr="dark_Storage_16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78376" cy="317504"/>
          </a:xfrm>
          <a:prstGeom prst="rect">
            <a:avLst/>
          </a:prstGeom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79028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998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6600" y="228600"/>
            <a:ext cx="533400" cy="533400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502039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65858" cy="759412"/>
            <a:chOff x="5918200" y="3063875"/>
            <a:chExt cx="2665858" cy="75941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368" y="3510552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  <p:pic>
        <p:nvPicPr>
          <p:cNvPr id="16" name="Picture 15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88104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483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FortiGate-</a:t>
            </a:r>
            <a:r>
              <a:rPr lang="en-US" b="0" i="0" dirty="0" smtClean="0">
                <a:cs typeface="Arial Narrow"/>
              </a:rPr>
              <a:t>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797452" cy="1634051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0480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25146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0366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118158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38070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888553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34547" y="44958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5773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6902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50685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19046"/>
              </p:ext>
            </p:extLst>
          </p:nvPr>
        </p:nvGraphicFramePr>
        <p:xfrm>
          <a:off x="461743" y="1271935"/>
          <a:ext cx="8265006" cy="477878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FG-200D/240D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95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364015"/>
              </p:ext>
            </p:extLst>
          </p:nvPr>
        </p:nvGraphicFramePr>
        <p:xfrm>
          <a:off x="461743" y="1271935"/>
          <a:ext cx="8265006" cy="236217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167992"/>
              </p:ext>
            </p:extLst>
          </p:nvPr>
        </p:nvGraphicFramePr>
        <p:xfrm>
          <a:off x="457200" y="1220760"/>
          <a:ext cx="8052419" cy="48752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FG/FWF-20C, 30D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FG/FWF-40C,</a:t>
                      </a:r>
                      <a:r>
                        <a:rPr lang="en-US" sz="1400" baseline="0" dirty="0" smtClean="0"/>
                        <a:t> 60C, 60D, 90D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240D, 280D-POE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FG-600C-DC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SP-FG600C-DC-PS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FG-1000C, FG-1000C-DC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FG-1240B,</a:t>
                      </a:r>
                      <a:r>
                        <a:rPr lang="en-US" sz="1400" baseline="0" dirty="0" smtClean="0"/>
                        <a:t> FG-1500D, 3040B, 3140B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FG-3240C,</a:t>
                      </a:r>
                      <a:r>
                        <a:rPr lang="en-US" sz="1400" baseline="0" dirty="0" smtClean="0"/>
                        <a:t> 3600C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SP-FG3600C-PS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7905970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830324"/>
              </p:ext>
            </p:extLst>
          </p:nvPr>
        </p:nvGraphicFramePr>
        <p:xfrm>
          <a:off x="457200" y="1220760"/>
          <a:ext cx="8052419" cy="121425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FG-3700D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SP-FG3700D-PS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FG-3810A, FG-3810A-DC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FG-3950B, FG-3951B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SP-FG3950B-PS 9spare)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698951"/>
              </p:ext>
            </p:extLst>
          </p:nvPr>
        </p:nvGraphicFramePr>
        <p:xfrm>
          <a:off x="533400" y="1981200"/>
          <a:ext cx="8052419" cy="312073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98946"/>
                <a:gridCol w="1998946"/>
                <a:gridCol w="1998946"/>
                <a:gridCol w="2055581"/>
              </a:tblGrid>
              <a:tr h="3246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SP-FGPCOR-US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SP-FGPCOR-UK	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SP-FGPCOR-EU	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SP-FGPCOR-AU	</a:t>
                      </a: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780" y="3155418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6179"/>
          <a:stretch/>
        </p:blipFill>
        <p:spPr>
          <a:xfrm>
            <a:off x="6735380" y="3155418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666" r="11515" b="18637"/>
          <a:stretch/>
        </p:blipFill>
        <p:spPr>
          <a:xfrm>
            <a:off x="2772981" y="3155418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244"/>
          <a:stretch/>
        </p:blipFill>
        <p:spPr>
          <a:xfrm>
            <a:off x="4754180" y="3155418"/>
            <a:ext cx="1543910" cy="152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5410200"/>
            <a:ext cx="4495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7"/>
              </a:rPr>
              <a:t>http://en.wikipedia.org/wiki/</a:t>
            </a:r>
            <a:r>
              <a:rPr lang="en-US" sz="1100" dirty="0" smtClean="0">
                <a:hlinkClick r:id="rId7"/>
              </a:rPr>
              <a:t>AC_power_plugs_and_sockets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hlinkClick r:id="rId8"/>
              </a:rPr>
              <a:t>http://kropla.com/electric2.</a:t>
            </a:r>
            <a:r>
              <a:rPr lang="en-US" sz="1100" dirty="0" smtClean="0">
                <a:hlinkClick r:id="rId8"/>
              </a:rPr>
              <a:t>htm</a:t>
            </a:r>
            <a:endParaRPr lang="en-US" sz="1100" dirty="0" smtClean="0"/>
          </a:p>
          <a:p>
            <a:endParaRPr lang="en-US" sz="1100" dirty="0" smtClean="0"/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7498322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85800" y="1981200"/>
            <a:ext cx="8305800" cy="685800"/>
          </a:xfrm>
          <a:prstGeom prst="chevron">
            <a:avLst>
              <a:gd name="adj" fmla="val 36099"/>
            </a:avLst>
          </a:pr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1159996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083796" y="19812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2005</a:t>
            </a:r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2318055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241855" y="19812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2007</a:t>
            </a:r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3575241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303587" y="19812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2009/Q1</a:t>
            </a:r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4733300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4419600" y="19812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2009/Q3</a:t>
            </a:r>
          </a:p>
        </p:txBody>
      </p:sp>
      <p:graphicFrame>
        <p:nvGraphicFramePr>
          <p:cNvPr id="4107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600254"/>
              </p:ext>
            </p:extLst>
          </p:nvPr>
        </p:nvGraphicFramePr>
        <p:xfrm>
          <a:off x="152399" y="2819400"/>
          <a:ext cx="8839199" cy="2029968"/>
        </p:xfrm>
        <a:graphic>
          <a:graphicData uri="http://schemas.openxmlformats.org/drawingml/2006/table">
            <a:tbl>
              <a:tblPr/>
              <a:tblGrid>
                <a:gridCol w="381001"/>
                <a:gridCol w="1208314"/>
                <a:gridCol w="1208314"/>
                <a:gridCol w="1208314"/>
                <a:gridCol w="1208314"/>
                <a:gridCol w="1208314"/>
                <a:gridCol w="1208314"/>
                <a:gridCol w="1208314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2.8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3.0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V4.1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Antispam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VPN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IM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P2P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mgmt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DLP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WAN Opt.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Proxy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App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Control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Wireless ctrl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IPv6 UTM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SQL Logging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GUI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Network VM</a:t>
                      </a: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Token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Server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ICAP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Client reputation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Sandbox integration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Endpoint control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Device based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FortiOS Software Evolution</a:t>
            </a:r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5867400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486400" y="1976268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2010/Q1</a:t>
            </a:r>
            <a:endParaRPr lang="en-US" sz="1600" i="1" dirty="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7086600" y="2364666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6705600" y="1981200"/>
            <a:ext cx="10055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2011/Q3</a:t>
            </a:r>
            <a:endParaRPr lang="en-US" sz="1600" i="1" dirty="0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153400" y="2364666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7772400" y="19812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2012/Q4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24278081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</a:t>
            </a:r>
            <a:r>
              <a:rPr lang="en-US" sz="1600" b="1" dirty="0" smtClean="0"/>
              <a:t>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2780853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0015300"/>
              </p:ext>
            </p:extLst>
          </p:nvPr>
        </p:nvGraphicFramePr>
        <p:xfrm>
          <a:off x="470855" y="1210493"/>
          <a:ext cx="8077197" cy="31394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CLI, PBR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873751"/>
              </p:ext>
            </p:extLst>
          </p:nvPr>
        </p:nvGraphicFramePr>
        <p:xfrm>
          <a:off x="152400" y="1125121"/>
          <a:ext cx="8763001" cy="5017485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471637"/>
                <a:gridCol w="471637"/>
                <a:gridCol w="2036289"/>
                <a:gridCol w="1644831"/>
                <a:gridCol w="2440718"/>
              </a:tblGrid>
              <a:tr h="85607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Dual Radio</a:t>
                      </a:r>
                    </a:p>
                  </a:txBody>
                  <a:tcPr marL="0" marR="0" marT="0" marB="0" vert="vert270" anchor="ctr"/>
                </a:tc>
                <a:tc row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Dual Band </a:t>
                      </a:r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876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1545931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66005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856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11208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3669268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FAP-221C</a:t>
            </a:r>
            <a:endParaRPr lang="en-US" sz="18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51804" y="2514600"/>
            <a:ext cx="1668330" cy="1232294"/>
            <a:chOff x="4310743" y="1866817"/>
            <a:chExt cx="1972491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84838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10743" y="2402307"/>
              <a:ext cx="1461696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691823" y="4191000"/>
            <a:ext cx="1248863" cy="53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310376"/>
            <a:ext cx="12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53200" y="2095443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6" y="19050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553200" y="2721342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FAP-223B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33212" y="2367200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34"/>
          <p:cNvGrpSpPr/>
          <p:nvPr/>
        </p:nvGrpSpPr>
        <p:grpSpPr>
          <a:xfrm>
            <a:off x="4884067" y="4712182"/>
            <a:ext cx="1592933" cy="1028349"/>
            <a:chOff x="4376028" y="4330084"/>
            <a:chExt cx="1883344" cy="1215832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413161" y="4330084"/>
              <a:ext cx="846211" cy="1215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376028" y="4658224"/>
              <a:ext cx="1441451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64034" y="4191000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98588" y="4764709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90949" y="5114379"/>
            <a:ext cx="617917" cy="66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61222" y="4221037"/>
            <a:ext cx="120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FAP-28C</a:t>
            </a:r>
            <a:r>
              <a:rPr lang="en-US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05716"/>
            <a:ext cx="112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6996" y="5228898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7874217" y="3048000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553200" y="3212068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FAP-221B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874217" y="3486558"/>
            <a:ext cx="884074" cy="70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ounded Rectangle 35"/>
          <p:cNvSpPr/>
          <p:nvPr/>
        </p:nvSpPr>
        <p:spPr bwMode="auto">
          <a:xfrm>
            <a:off x="77724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72400" y="12192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6002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90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2611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2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6073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338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65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485375"/>
              </p:ext>
            </p:extLst>
          </p:nvPr>
        </p:nvGraphicFramePr>
        <p:xfrm>
          <a:off x="304796" y="1295400"/>
          <a:ext cx="8534403" cy="471424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12365"/>
                <a:gridCol w="1153673"/>
                <a:gridCol w="1153673"/>
                <a:gridCol w="1153673"/>
                <a:gridCol w="1153673"/>
                <a:gridCol w="1153673"/>
                <a:gridCol w="11536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a/n/ac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1167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1750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6703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60490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95760"/>
              </p:ext>
            </p:extLst>
          </p:nvPr>
        </p:nvGraphicFramePr>
        <p:xfrm>
          <a:off x="304796" y="1295400"/>
          <a:ext cx="8480899" cy="46586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FAP-221B/223B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FAP-221C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FAP-320C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115261</TotalTime>
  <Words>15147</Words>
  <Application>Microsoft Macintosh PowerPoint</Application>
  <PresentationFormat>On-screen Show (4:3)</PresentationFormat>
  <Paragraphs>4590</Paragraphs>
  <Slides>160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160</vt:i4>
      </vt:variant>
    </vt:vector>
  </HeadingPairs>
  <TitlesOfParts>
    <vt:vector size="161" baseType="lpstr">
      <vt:lpstr>FTNT-2012_PPT_Template</vt:lpstr>
      <vt:lpstr>Fortinet Product Quick Guide</vt:lpstr>
      <vt:lpstr>PowerPoint Presentation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FortiGate/FortiWiFi-30D</vt:lpstr>
      <vt:lpstr>FortiGate/FortiWiFi-30D-POE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FortiGate/FortiWiFi-60D</vt:lpstr>
      <vt:lpstr>FortiGate/FortiWiFi-60D-POE</vt:lpstr>
      <vt:lpstr>FortiGate-80C</vt:lpstr>
      <vt:lpstr>FortiWiFi-80CM</vt:lpstr>
      <vt:lpstr>FortiGate/FortiWiFi-90D</vt:lpstr>
      <vt:lpstr>FortiGate/FortiWiFi-90D-POE</vt:lpstr>
      <vt:lpstr>FortiGate-100D</vt:lpstr>
      <vt:lpstr>FortiGate-140D</vt:lpstr>
      <vt:lpstr>FortiGate-140D-POE</vt:lpstr>
      <vt:lpstr>FortiGate-140D-POE-T1</vt:lpstr>
      <vt:lpstr>FortiGate-Rugged-100C</vt:lpstr>
      <vt:lpstr>FortiGate Mid-Range Devices</vt:lpstr>
      <vt:lpstr>FortiGate Mid Range Devices: Comparison</vt:lpstr>
      <vt:lpstr>FortiGate Mid Range Devices: Comparison</vt:lpstr>
      <vt:lpstr>FortiGate-200D</vt:lpstr>
      <vt:lpstr>FortiGate-240D</vt:lpstr>
      <vt:lpstr>FortiGate-280D-POE</vt:lpstr>
      <vt:lpstr>FortiGate-300C</vt:lpstr>
      <vt:lpstr>FortiGate-600C</vt:lpstr>
      <vt:lpstr>FortiGate-800C</vt:lpstr>
      <vt:lpstr>FortiGate-1000C</vt:lpstr>
      <vt:lpstr>FortiGate-1240B</vt:lpstr>
      <vt:lpstr>FortiGate-1500D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FortiGate-3700D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FortiGate Modules</vt:lpstr>
      <vt:lpstr>FortiGate Modules</vt:lpstr>
      <vt:lpstr>PowerPoint Presentation</vt:lpstr>
      <vt:lpstr>FortiOS Software Evolution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Family</vt:lpstr>
      <vt:lpstr>FortiAP-11C</vt:lpstr>
      <vt:lpstr>FortiAP-14C</vt:lpstr>
      <vt:lpstr>FortiAP-28C</vt:lpstr>
      <vt:lpstr>FortiAP-112B</vt:lpstr>
      <vt:lpstr>FortiAP-221B</vt:lpstr>
      <vt:lpstr>FortiAP-221C</vt:lpstr>
      <vt:lpstr>FortiAP-223B</vt:lpstr>
      <vt:lpstr>FortiAP-320B</vt:lpstr>
      <vt:lpstr>FortiAP-320C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FortiSwitch</vt:lpstr>
      <vt:lpstr>PowerPoint Presentation</vt:lpstr>
      <vt:lpstr>FortiSwitch-28C</vt:lpstr>
      <vt:lpstr>FortiSwitch-80-POE</vt:lpstr>
      <vt:lpstr>FortiSwitch-108D-POE</vt:lpstr>
      <vt:lpstr>FortiSwitch-124B-POE</vt:lpstr>
      <vt:lpstr>FortiSwitch-224B-POE</vt:lpstr>
      <vt:lpstr>FortiSwitch-224D-POE</vt:lpstr>
      <vt:lpstr>FortiSwitch-324B-POE</vt:lpstr>
      <vt:lpstr>FortiSwitch-348B</vt:lpstr>
      <vt:lpstr>FortiSwitch-448B</vt:lpstr>
      <vt:lpstr>FortiSwitch Series – Access Switches</vt:lpstr>
      <vt:lpstr>FortiSwitch Series – Secure Access Switches</vt:lpstr>
      <vt:lpstr>FortiSwitch Series – Data Center Switches</vt:lpstr>
      <vt:lpstr>PowerPoint Presentation</vt:lpstr>
      <vt:lpstr>Introducing FortiClient</vt:lpstr>
      <vt:lpstr>FortiClient V5</vt:lpstr>
      <vt:lpstr>PowerPoint Presentation</vt:lpstr>
      <vt:lpstr>Introducing FortiToken</vt:lpstr>
      <vt:lpstr>Introducing FortiToken Mobile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FortiSandbox</vt:lpstr>
      <vt:lpstr>FortiSandbox Series 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FortiADC &amp; AscenLink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2023</cp:revision>
  <cp:lastPrinted>2014-05-02T21:21:11Z</cp:lastPrinted>
  <dcterms:created xsi:type="dcterms:W3CDTF">2012-01-26T23:40:20Z</dcterms:created>
  <dcterms:modified xsi:type="dcterms:W3CDTF">2014-05-02T21:22:00Z</dcterms:modified>
</cp:coreProperties>
</file>